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21" autoAdjust="0"/>
    <p:restoredTop sz="94249" autoAdjust="0"/>
  </p:normalViewPr>
  <p:slideViewPr>
    <p:cSldViewPr>
      <p:cViewPr varScale="1">
        <p:scale>
          <a:sx n="104" d="100"/>
          <a:sy n="104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19275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570" y="1995335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7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4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30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27 January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8" name="Group 28"/>
          <p:cNvGrpSpPr/>
          <p:nvPr/>
        </p:nvGrpSpPr>
        <p:grpSpPr>
          <a:xfrm>
            <a:off x="2024665" y="4381376"/>
            <a:ext cx="8384644" cy="1161882"/>
            <a:chOff x="-47638" y="-69214"/>
            <a:chExt cx="11179525" cy="1546817"/>
          </a:xfrm>
        </p:grpSpPr>
        <p:sp>
          <p:nvSpPr>
            <p:cNvPr id="29" name="TextBox 29"/>
            <p:cNvSpPr txBox="1"/>
            <p:nvPr/>
          </p:nvSpPr>
          <p:spPr>
            <a:xfrm>
              <a:off x="-47638" y="-43487"/>
              <a:ext cx="2201959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Ham &amp; Cheese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Mini Corn-on-the-Cob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Roast Potato Wedges / Mashed Potatoes</a:t>
              </a: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Vanilla Ice-Cream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Pear Slices &amp; Hot Chocolate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200481" y="-43488"/>
              <a:ext cx="2190323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Cauliflower Cheese / Steamed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Apple Sponge with Custard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446367" y="-43487"/>
              <a:ext cx="2224615" cy="13503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Garden Peas / Roast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Chipped Potato / Boiled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Smoothie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679879" y="-58233"/>
              <a:ext cx="2187067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Beef, Yorkshire Pudding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-Or-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&amp; Lemon Mayonnaise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Cracknel &amp; Custard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875843" y="-69214"/>
              <a:ext cx="2256044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Hotdog &amp; Tomato Ketchup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Coleslaw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Pasta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Homemade Oatmeal Biscuit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Fresh Fruit Pot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029012" y="5619897"/>
            <a:ext cx="8380297" cy="1019847"/>
            <a:chOff x="-7192" y="-54845"/>
            <a:chExt cx="11173730" cy="1359796"/>
          </a:xfrm>
        </p:grpSpPr>
        <p:sp>
          <p:nvSpPr>
            <p:cNvPr id="35" name="TextBox 35"/>
            <p:cNvSpPr txBox="1"/>
            <p:nvPr/>
          </p:nvSpPr>
          <p:spPr>
            <a:xfrm>
              <a:off x="-7192" y="-47472"/>
              <a:ext cx="218389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Fish Goujons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Garden Peas /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Raspberry Brownie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247899" y="-49065"/>
              <a:ext cx="217710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Cottage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Baton Carrots / Steamed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Garlic &amp; Herb Potato Wedges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Jelly &amp; Two Fruit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467706" y="-54845"/>
              <a:ext cx="2177020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Sweetcorn / Roasted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Pear Sponge with Custard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738127" y="-54845"/>
              <a:ext cx="2125037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Turkey &amp; Ham, Stuffing,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Flapjack &amp; Orange Wedges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925194" y="-54845"/>
              <a:ext cx="2241344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Choice of Fruit Yoghurt Pot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032945" y="1887458"/>
            <a:ext cx="8362592" cy="1147119"/>
            <a:chOff x="4707" y="-30592"/>
            <a:chExt cx="11039634" cy="1971269"/>
          </a:xfrm>
        </p:grpSpPr>
        <p:sp>
          <p:nvSpPr>
            <p:cNvPr id="41" name="TextBox 41"/>
            <p:cNvSpPr txBox="1"/>
            <p:nvPr/>
          </p:nvSpPr>
          <p:spPr>
            <a:xfrm>
              <a:off x="4707" y="-22752"/>
              <a:ext cx="2169509" cy="1963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Fish Fingers 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Marrowfat Peas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Pasta Spirals / Oven-baked Wedges</a:t>
              </a:r>
              <a:br>
                <a:rPr lang="en-GB" sz="700" dirty="0">
                  <a:solidFill>
                    <a:srgbClr val="000000"/>
                  </a:solidFill>
                  <a:latin typeface="Arimo"/>
                </a:rPr>
              </a:b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Vanilla Ice-Cream,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Pears &amp; Butterscotch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181263" y="-19164"/>
              <a:ext cx="2226261" cy="17430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BBQ Chicken Pizza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Coleslaw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Banana Cake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443250" y="-26452"/>
              <a:ext cx="2173953" cy="1963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Roast Courgette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Chocolate &amp; Raspberry Spongecake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637009" y="-30592"/>
              <a:ext cx="2185566" cy="19634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Pork,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Home-baked Popcorn Cookie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Orange Wedges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841423" y="-30592"/>
              <a:ext cx="2202918" cy="17430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Beef Burger &amp; Bap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Mini Corn-on-the-Cob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Strawberry Mousse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-63501" y="6814790"/>
            <a:ext cx="10820401" cy="783654"/>
            <a:chOff x="-63501" y="6814790"/>
            <a:chExt cx="10820401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-63501" y="6814790"/>
              <a:ext cx="10820401" cy="783654"/>
              <a:chOff x="-26171" y="-28575"/>
              <a:chExt cx="4459481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26171" y="2936"/>
                <a:ext cx="4459481" cy="249333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ALLERGENS,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41">
            <a:extLst>
              <a:ext uri="{FF2B5EF4-FFF2-40B4-BE49-F238E27FC236}">
                <a16:creationId xmlns:a16="http://schemas.microsoft.com/office/drawing/2014/main" id="{3CDA6617-5312-CB1C-BC44-C1A679D59058}"/>
              </a:ext>
            </a:extLst>
          </p:cNvPr>
          <p:cNvGrpSpPr/>
          <p:nvPr/>
        </p:nvGrpSpPr>
        <p:grpSpPr>
          <a:xfrm>
            <a:off x="2024809" y="3118376"/>
            <a:ext cx="8376726" cy="1149295"/>
            <a:chOff x="-11545" y="-79725"/>
            <a:chExt cx="11143489" cy="2005924"/>
          </a:xfrm>
        </p:grpSpPr>
        <p:sp>
          <p:nvSpPr>
            <p:cNvPr id="90" name="TextBox 42">
              <a:extLst>
                <a:ext uri="{FF2B5EF4-FFF2-40B4-BE49-F238E27FC236}">
                  <a16:creationId xmlns:a16="http://schemas.microsoft.com/office/drawing/2014/main" id="{886AF71D-FA9A-E2CB-972F-1AB1F4C53DC1}"/>
                </a:ext>
              </a:extLst>
            </p:cNvPr>
            <p:cNvSpPr txBox="1"/>
            <p:nvPr/>
          </p:nvSpPr>
          <p:spPr>
            <a:xfrm>
              <a:off x="2212201" y="-67965"/>
              <a:ext cx="2223432" cy="199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Savoury Beef Mince &amp; Crusty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Oven-baked Cubed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Arctic Roll &amp; Winter Berry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1" name="TextBox 43">
              <a:extLst>
                <a:ext uri="{FF2B5EF4-FFF2-40B4-BE49-F238E27FC236}">
                  <a16:creationId xmlns:a16="http://schemas.microsoft.com/office/drawing/2014/main" id="{B9E15E8F-1209-8668-3CDE-BA782EBDE043}"/>
                </a:ext>
              </a:extLst>
            </p:cNvPr>
            <p:cNvSpPr txBox="1"/>
            <p:nvPr/>
          </p:nvSpPr>
          <p:spPr>
            <a:xfrm>
              <a:off x="-11545" y="-60128"/>
              <a:ext cx="2240291" cy="1770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Fish Finger "Seadog"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served in a finger roll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Marrowfat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Apple &amp; Pear Crumble with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2" name="TextBox 44">
              <a:extLst>
                <a:ext uri="{FF2B5EF4-FFF2-40B4-BE49-F238E27FC236}">
                  <a16:creationId xmlns:a16="http://schemas.microsoft.com/office/drawing/2014/main" id="{9FFB3A64-70A2-D7B4-41C6-E0DB6B0721E8}"/>
                </a:ext>
              </a:extLst>
            </p:cNvPr>
            <p:cNvSpPr txBox="1"/>
            <p:nvPr/>
          </p:nvSpPr>
          <p:spPr>
            <a:xfrm>
              <a:off x="4455879" y="-79725"/>
              <a:ext cx="2210438" cy="199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Peppered Chicken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Mini Corn-on-the-Cob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Boiled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Home-baked Jam &amp; Coconut Sponge &amp;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3" name="TextBox 45">
              <a:extLst>
                <a:ext uri="{FF2B5EF4-FFF2-40B4-BE49-F238E27FC236}">
                  <a16:creationId xmlns:a16="http://schemas.microsoft.com/office/drawing/2014/main" id="{1DD17262-853C-1B77-45F3-A5B65ED763F4}"/>
                </a:ext>
              </a:extLst>
            </p:cNvPr>
            <p:cNvSpPr txBox="1"/>
            <p:nvPr/>
          </p:nvSpPr>
          <p:spPr>
            <a:xfrm>
              <a:off x="6683959" y="-70536"/>
              <a:ext cx="2209885" cy="1770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Rice Krispie Square </a:t>
              </a:r>
            </a:p>
          </p:txBody>
        </p:sp>
        <p:sp>
          <p:nvSpPr>
            <p:cNvPr id="94" name="TextBox 46">
              <a:extLst>
                <a:ext uri="{FF2B5EF4-FFF2-40B4-BE49-F238E27FC236}">
                  <a16:creationId xmlns:a16="http://schemas.microsoft.com/office/drawing/2014/main" id="{6C15DBB8-3332-CFD1-8401-F5E64BEC6237}"/>
                </a:ext>
              </a:extLst>
            </p:cNvPr>
            <p:cNvSpPr txBox="1"/>
            <p:nvPr/>
          </p:nvSpPr>
          <p:spPr>
            <a:xfrm>
              <a:off x="8904075" y="-73115"/>
              <a:ext cx="2227869" cy="1770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GB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Crispy Baked Chicken Burger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Bap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Asian 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Raspberry Jelly &amp; Peach Slices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Autumn Winter 24/25 All Localities 1pEnC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A9BD5F94-44FC-97E8-8375-8DC7E0478916}"/>
              </a:ext>
            </a:extLst>
          </p:cNvPr>
          <p:cNvSpPr txBox="1"/>
          <p:nvPr/>
        </p:nvSpPr>
        <p:spPr>
          <a:xfrm>
            <a:off x="476745" y="3280601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14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11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9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6 January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3 February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197677E-494D-64CE-6126-1A1504C046D8}"/>
              </a:ext>
            </a:extLst>
          </p:cNvPr>
          <p:cNvSpPr txBox="1"/>
          <p:nvPr/>
        </p:nvSpPr>
        <p:spPr>
          <a:xfrm>
            <a:off x="476744" y="4482925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21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18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16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13 January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10 February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B1A1E257-47C3-9B87-1208-5A9964465890}"/>
              </a:ext>
            </a:extLst>
          </p:cNvPr>
          <p:cNvSpPr txBox="1"/>
          <p:nvPr/>
        </p:nvSpPr>
        <p:spPr>
          <a:xfrm>
            <a:off x="490413" y="5704941"/>
            <a:ext cx="1437301" cy="651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28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25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23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20 January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0AD472901B7469C5F3AC817A0D161" ma:contentTypeVersion="17" ma:contentTypeDescription="Create a new document." ma:contentTypeScope="" ma:versionID="416dc67d855e4db0a67a2ded0b0ee52f">
  <xsd:schema xmlns:xsd="http://www.w3.org/2001/XMLSchema" xmlns:xs="http://www.w3.org/2001/XMLSchema" xmlns:p="http://schemas.microsoft.com/office/2006/metadata/properties" xmlns:ns2="8ea83546-cdca-4e03-9c40-670df3e35400" xmlns:ns3="1278e200-93af-4bb0-853c-2d0ce1f6469c" targetNamespace="http://schemas.microsoft.com/office/2006/metadata/properties" ma:root="true" ma:fieldsID="e3e1fae3fee44710123a5cf935d669ba" ns2:_="" ns3:_="">
    <xsd:import namespace="8ea83546-cdca-4e03-9c40-670df3e35400"/>
    <xsd:import namespace="1278e200-93af-4bb0-853c-2d0ce1f64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3546-cdca-4e03-9c40-670df3e35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20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e200-93af-4bb0-853c-2d0ce1f64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34425d-647c-4da9-b0fc-4339f7094b4c}" ma:internalName="TaxCatchAll" ma:showField="CatchAllData" ma:web="1278e200-93af-4bb0-853c-2d0ce1f64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78e200-93af-4bb0-853c-2d0ce1f6469c" xsi:nil="true"/>
    <Details xmlns="8ea83546-cdca-4e03-9c40-670df3e35400" xsi:nil="true"/>
    <lcf76f155ced4ddcb4097134ff3c332f xmlns="8ea83546-cdca-4e03-9c40-670df3e354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AA895D-B125-4E9D-AF10-255994549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83546-cdca-4e03-9c40-670df3e35400"/>
    <ds:schemaRef ds:uri="1278e200-93af-4bb0-853c-2d0ce1f64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8ea83546-cdca-4e03-9c40-670df3e35400"/>
    <ds:schemaRef ds:uri="http://schemas.microsoft.com/office/infopath/2007/PartnerControls"/>
    <ds:schemaRef ds:uri="http://schemas.microsoft.com/office/2006/documentManagement/types"/>
    <ds:schemaRef ds:uri="1278e200-93af-4bb0-853c-2d0ce1f6469c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12921</TotalTime>
  <Words>506</Words>
  <Application>Microsoft Office PowerPoint</Application>
  <PresentationFormat>Custom</PresentationFormat>
  <Paragraphs>194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Arimo Bold</vt:lpstr>
      <vt:lpstr>League Spartan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r oneill</cp:lastModifiedBy>
  <cp:revision>45</cp:revision>
  <dcterms:created xsi:type="dcterms:W3CDTF">2006-08-16T00:00:00Z</dcterms:created>
  <dcterms:modified xsi:type="dcterms:W3CDTF">2024-10-07T08:33:15Z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0x01010085D0AD472901B7469C5F3AC817A0D161</vt:lpwstr>
  </property>
</Properties>
</file>